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89" r:id="rId4"/>
    <p:sldId id="290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260" r:id="rId19"/>
    <p:sldId id="261" r:id="rId20"/>
    <p:sldId id="262" r:id="rId21"/>
    <p:sldId id="264" r:id="rId22"/>
    <p:sldId id="263" r:id="rId23"/>
    <p:sldId id="265" r:id="rId24"/>
    <p:sldId id="266" r:id="rId25"/>
    <p:sldId id="267" r:id="rId26"/>
    <p:sldId id="268" r:id="rId27"/>
    <p:sldId id="276" r:id="rId28"/>
    <p:sldId id="277" r:id="rId29"/>
    <p:sldId id="279" r:id="rId30"/>
    <p:sldId id="281" r:id="rId31"/>
    <p:sldId id="282" r:id="rId32"/>
    <p:sldId id="283" r:id="rId33"/>
    <p:sldId id="284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AA526-5057-4FFD-8622-02C87BAF455A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C430-04BB-468B-82E0-A656167033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9125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9336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5639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3698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143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629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138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2733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1595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452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0495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540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014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2608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4233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49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5040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0452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937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310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9112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836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05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3420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950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312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014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831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726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116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851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972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07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313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179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826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52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power%20bi%20embedded/2017/06/22/wirepa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xenergy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6/30/baxenergy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6/30/baxenergy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6/30/baxenergy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icrosoft.github.io/techcasestudies/iot/2017/06/30/baxenergy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icrosoft.github.io/techcasestudies/iot/2017/06/30/baxenergy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excom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jvyhm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6/12/06/nexcom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6/12/06/nexcom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6/12/06/nexcom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imtops.co.jp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cweb-iot.j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3/15/CIMTOPS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3/15/CIMTOPS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pmc.com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icrosoft.github.io/techcasestudies/iot/2017/02/15/ZPMC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pa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2/15/ZPMC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2/15/ZPMC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2/15/ZPMC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7/02/15/ZPMC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iot/2016/12/06/nexco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github.io/techcasestudies/power%20bi%20embedded/2017/06/22/wirepa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power%20bi%20embedded/2017/06/22/wirepa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power%20bi%20embedded/2017/06/22/wirepa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echcasestudies/power%20bi%20embedded/2017/06/22/wirepa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ตัวอย่างโครงงานด้าน </a:t>
            </a:r>
            <a:r>
              <a:rPr lang="en-US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กรณีศึกษาจากบริษัท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Microsoft”</a:t>
            </a:r>
            <a:endParaRPr lang="th-TH" sz="5400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550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dirty="0" smtClean="0"/>
              <a:t>แสดงผลข้อมูลผ่านเว็บ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704220" y="6519446"/>
            <a:ext cx="8783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https://microsoft.github.io/techcasestudies/power%20bi%20embedded/2017/06/22/wirepas.html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8914" name="Picture 2" descr="Power BI Desig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127516"/>
            <a:ext cx="7620000" cy="53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Real-time monitoring and performance analysis of power plants at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BaxEnergy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8037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ที่มาของโครงงาน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บริษัท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BaxEnergy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เป็นผู้ผลิตระบบพลังงานทางเลือก ที่มีระบบ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แสดงผล, จัดการ, วิเคราะห์ และ ผลิตพลังงานให้เหมาะสมกับการใช้งานของผู้ใช้บริการ และ จัดการกับข้อมูลที่ได้จากโรงผลิตพลังงานที่มีข้อมูลเป็นจำนวนมาก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มีแนวคิดที่ใช้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Platform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ในการจัดการข้อมูลที่ได้จากโรงผลิตไฟฟ้า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เป้าหมาย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ร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ะบบจัดการข้อมูลโรงไฟฟ้า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ระบบจัดเก็บ, วิเคราะห์ และ แสดงผลข้อมูลในการผลิตไฟฟ้า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ระบบแจ้งเตือนเมื่อเกิดเหตุฉุกเฉินต่างๆ</a:t>
            </a: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4575903" y="6519446"/>
            <a:ext cx="3040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https://www.baxenergy.com/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42" name="Picture 2" descr="Logo BaxEner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7" y="5566946"/>
            <a:ext cx="19526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2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Real-time monitoring and performance analysis of power plants at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BaxEnergy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505563"/>
            <a:ext cx="10515600" cy="58019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เทคโนโลยีที่ใช้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Microsoft Azure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Service Bus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Service Fabric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SQL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Stream Analytics</a:t>
            </a:r>
            <a:endParaRPr lang="en-US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92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rchitecture Full Pi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01" y="0"/>
            <a:ext cx="8881998" cy="65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897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https://microsoft.github.io/techcasestudies/iot/2017/06/30/baxenergy.html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769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13314" name="Picture 2" descr="IoT Hub Rou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6"/>
          <a:stretch/>
        </p:blipFill>
        <p:spPr bwMode="auto">
          <a:xfrm>
            <a:off x="325726" y="1690688"/>
            <a:ext cx="5770274" cy="44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oT Hub Rout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31"/>
          <a:stretch/>
        </p:blipFill>
        <p:spPr bwMode="auto">
          <a:xfrm>
            <a:off x="6386296" y="1690688"/>
            <a:ext cx="5342739" cy="44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/>
          <p:cNvSpPr txBox="1"/>
          <p:nvPr/>
        </p:nvSpPr>
        <p:spPr>
          <a:xfrm>
            <a:off x="2647139" y="6502152"/>
            <a:ext cx="6897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https://microsoft.github.io/techcasestudies/iot/2017/06/30/baxenergy.html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999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14338" name="Picture 2" descr="SignalR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7" y="1500436"/>
            <a:ext cx="11330405" cy="395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897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https://microsoft.github.io/techcasestudies/iot/2017/06/30/baxenergy.html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3976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897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2"/>
              </a:rPr>
              <a:t>https://microsoft.github.io/techcasestudies/iot/2017/06/30/baxenergy.html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362" name="Picture 2" descr="Azure Monitori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591083"/>
            <a:ext cx="9258300" cy="59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362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897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2"/>
              </a:rPr>
              <a:t>https://microsoft.github.io/techcasestudies/iot/2017/06/30/baxenergy.html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386" name="Picture 2" descr="Microsoft Azure Stream Analytics Job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365125"/>
            <a:ext cx="11492653" cy="61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9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implements a smart gateway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solution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8037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ที่มาของโครงงาน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บริษัท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ผู้ผลิตอุปกรณ์สำหรับงาน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Industrial Automation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ทำการพัฒนาอุปกรณ์ต่าง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ต้องการนำข้อมูลที่ได้จากอุปกรณ์ เข้าสู่ระบบอินเทอร์เน็ตโดยใช้แนวคิด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เพื่อจัดทำ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Solution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Industry 4.0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เป้าหมาย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ส่งข้อมูลจากอุปกรณ์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Gateway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เข้าสู่เครือข่ายอินเทอร์เน็ต เพื่อเก็บ และ วิเคราะห์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สามารถเรียกดูสถานะของอุปกรณ์ต่างๆผ่านเว็บแอปพลิเคชั่น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(NEXCOM Gateway web portal)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สามารถควบคุมอุปกรณ์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Gateway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ผ่านเว็บแอปพลิเคชั่น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ตรวจจับเหตุการณ์ที่ผิดปกติแบบ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Real Time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585" y="5693865"/>
            <a:ext cx="3506827" cy="825581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4713345" y="6519446"/>
            <a:ext cx="276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4"/>
              </a:rPr>
              <a:t>http://www.nexcom.com/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82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implements a smart gateway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solution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505563"/>
            <a:ext cx="10515600" cy="58019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เทคโนโลยีที่ใช้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Event Hubs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Stream 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DocumentDB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App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Power BI visuals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Blob storage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8627144" y="6519446"/>
            <a:ext cx="2399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goo.gl/jvyhms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544" y="3465190"/>
            <a:ext cx="3054256" cy="30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  <a:endParaRPr lang="th-TH" sz="66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3371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Wirepas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uses Power BI Embedded to visualize massive amounts of sensor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Real-time monitoring and performance analysis of power plants at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BaxEnergy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NEXCOM implements a smart gateway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CIMTOPS uses sensors and Azure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 to monitor NC machine tools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launches evolution of ZPMC </a:t>
            </a:r>
            <a:r>
              <a:rPr lang="en-US" sz="36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port-machinery business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1233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implements a smart gateway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solution</a:t>
            </a: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745017" y="6519446"/>
            <a:ext cx="6701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https://microsoft.github.io/techcasestudies/iot/2016/12/06/nexcom.html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NEXCOM Smart Gateway Reference Architecture Design 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383"/>
            <a:ext cx="12192000" cy="610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5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implements a smart gateway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solution</a:t>
            </a: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745017" y="6519446"/>
            <a:ext cx="6701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https://microsoft.github.io/techcasestudies/iot/2016/12/06/nexcom.html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098" name="Picture 2" descr="NEXCOM Smart Gateway portal remote monitor 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5" y="67407"/>
            <a:ext cx="12146346" cy="645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14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NEXCOM implements a smart gateway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solution</a:t>
            </a: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745017" y="6519446"/>
            <a:ext cx="6701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https://microsoft.github.io/techcasestudies/iot/2016/12/06/nexcom.html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2" name="Picture 2" descr="NEXCOM Smart Gateway portal device properties and commands to devic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8" y="126858"/>
            <a:ext cx="11379200" cy="639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4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CIMTOPS uses sensors and Azure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 </a:t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to monitor NC machine tools</a:t>
            </a:r>
            <a:endParaRPr lang="th-TH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8037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ที่มาของโครงงาน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บริษัท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CIMTOPS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นำเสนอ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MC-Web CONTROLLER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ในการเฝ้าดูสถานะของเครื่อง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numerically controlled (NC)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หน้าที่ของ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MC-Web CONTROLLER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คือการรวบรวมข้อมูลของเครื่อง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NC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โดยผู้ใช้สามารถเรียกดู</a:t>
            </a:r>
            <a:r>
              <a:rPr lang="th-TH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สถานะการ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 และ จัดการการทำงานของเครื่อง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NC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ผ่านหน้าเว็บได้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เป้าหมาย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พัฒนาระบบ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MC-Web CONTROLLER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โดยผู้ใช้งานสามารถ เรียกดูสถานการณ์ทำงาน และ จัดการการทำงานของเครื่อง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NC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ผ่านหน้าเว็บได้</a:t>
            </a:r>
          </a:p>
          <a:p>
            <a:pPr>
              <a:buFont typeface="Courier New" panose="02070309020205020404" pitchFamily="49" charset="0"/>
              <a:buChar char="o"/>
            </a:pP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46" name="Picture 2" descr="ผลการค้นหารูปภาพสำหรับ cimtop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t="37358" r="18752" b="35142"/>
          <a:stretch/>
        </p:blipFill>
        <p:spPr bwMode="auto">
          <a:xfrm>
            <a:off x="4643195" y="5257800"/>
            <a:ext cx="2905610" cy="126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/>
          <p:cNvSpPr txBox="1"/>
          <p:nvPr/>
        </p:nvSpPr>
        <p:spPr>
          <a:xfrm>
            <a:off x="4686255" y="6519446"/>
            <a:ext cx="2819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4"/>
              </a:rPr>
              <a:t>http://www.cimtops.co.jp/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7109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CIMTOPS uses sensors and Azure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 </a:t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to monitor NC machine tools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505563"/>
            <a:ext cx="10515600" cy="58019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เทคโนโลยีที่ใช้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Stream 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SQL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Virtual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Windows 10 and Windows 10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Core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CIMTOPS MCW-NX8-001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gateway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ที่สามารถเชื่อมต่อกับเซนเซอร์ได้ถึง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8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</a:t>
            </a:r>
            <a:endParaRPr lang="en-US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ใช้อุปกรณ์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gateway 4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ตัวในการเชื่อมต่อกับ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Window10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Ethernet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RS-232C</a:t>
            </a: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7170" name="Picture 2" descr="http://mcweb-iot.jp/images/MCW-NX8-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806" y="2626283"/>
            <a:ext cx="2763994" cy="389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/>
          <p:cNvSpPr txBox="1"/>
          <p:nvPr/>
        </p:nvSpPr>
        <p:spPr>
          <a:xfrm>
            <a:off x="8807959" y="6519446"/>
            <a:ext cx="2327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4"/>
              </a:rPr>
              <a:t>http://mcweb-iot.jp/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398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8194" name="Picture 2" descr="Architecture diagram of MC-Web CONTROLLER solution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4" y="0"/>
            <a:ext cx="10623986" cy="651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2632123" y="6536492"/>
            <a:ext cx="681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https://microsoft.github.io/techcasestudies/iot/2017/03/15/CIMTOPS.html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51731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9218" name="Picture 2" descr="Visualizing monitor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6"/>
          <a:stretch/>
        </p:blipFill>
        <p:spPr bwMode="auto">
          <a:xfrm>
            <a:off x="590282" y="-20835"/>
            <a:ext cx="11011436" cy="65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2632123" y="6536492"/>
            <a:ext cx="681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https://microsoft.github.io/techcasestudies/iot/2017/03/15/CIMTOPS.html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5082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รูปภาพที่เกี่ยวข้อ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5" y="5288548"/>
            <a:ext cx="393382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Azure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launches evolution of </a:t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ZPMC port-machinery business</a:t>
            </a:r>
            <a:endParaRPr lang="th-TH" sz="4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8037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ที่มาของโครงงาน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บริษัท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ZPMC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ผู้ผลิตอุปกรณ์อุสาหรรมหนัก เช่น เครน, เรือบรรทุก/ขนถ่ายสินค้า, </a:t>
            </a:r>
            <a:b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ระบบตู้คอน</a:t>
            </a:r>
            <a:r>
              <a:rPr lang="th-TH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เทนเนอร์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อัตโนมัติ เป็นต้น มีความต้องการที่จะ เก็บ, ติดตาม และ วิเคราะห์ข้อมูลจากกระบวนการผลิต เพื่อยกระดับกระบวนการผลิตของบริษัท</a:t>
            </a:r>
            <a:endParaRPr lang="en-US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จัดทำระบบจัดการเครื่องจักรในกระบวนการผลิต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จัดทำระบบเก็บข้อมูลของเครื่องจักรในกระบวนการผลิต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จัดทำระบบเรียกดูสถานะเครื่องจักรในกระบวนการผลิต</a:t>
            </a: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4335228" y="6519446"/>
            <a:ext cx="3521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4"/>
              </a:rPr>
              <a:t>https://www.zpmc.com/index.html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53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Azure </a:t>
            </a:r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launches evolution of </a:t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ZPMC port-machinery business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505563"/>
            <a:ext cx="10515600" cy="58019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เทคโนโลยีที่ใช้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OPC UA agent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Hub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Stream 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SQL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Blob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Power BI</a:t>
            </a:r>
            <a:endParaRPr lang="en-US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806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53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2"/>
              </a:rPr>
              <a:t>https://microsoft.github.io/techcasestudies/iot/2017/02/15/ZPMC.html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8434" name="Picture 2" descr="Architecture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6" y="543239"/>
            <a:ext cx="11966807" cy="580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68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Wirepas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uses Power BI Embedded to visualize </a:t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massive amounts of sensor data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8037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ที่มาของโครงงาน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 </a:t>
            </a:r>
            <a:r>
              <a:rPr lang="en-US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Wirepas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ผู้ผลิตอุปกรณ์เซนเซอร์ เช่น มิเตอร์ไฟฟ้า, มิเตอร์น้ำ, เซนเซอร์แสง เป็นต้น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โดยมีซอฟต์แวร์สำหรับเรียกดู และ เก็บข้อมูลจากอุปกรณ์ดังกล่าว แต่มีความต้องการที่จะแสดงผลข้อมูลผ่านหน้าเว็บ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เป้าหมาย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แสดงผลข้อมูลจากซอฟต์แวร์ผ่านหน้าเว็บ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4713345" y="6519446"/>
            <a:ext cx="276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http://www.wirepas.com/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3796" name="Picture 4" descr="Wirep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98" y="5295900"/>
            <a:ext cx="3305602" cy="12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5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Stream Analytics input configuration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53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https://microsoft.github.io/techcasestudies/iot/2017/02/15/ZPMC.html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Stream Analytics input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147571"/>
            <a:ext cx="9532412" cy="535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0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Stream Analytics output configuration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53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https://microsoft.github.io/techcasestudies/iot/2017/02/15/ZPMC.html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4578" name="Picture 2" descr="Stream Analytics output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35" y="1118686"/>
            <a:ext cx="9572674" cy="538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5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Power BI report: </a:t>
            </a:r>
            <a:br>
              <a:rPr lang="en-US" sz="4800" b="1" dirty="0" smtClean="0"/>
            </a:br>
            <a:r>
              <a:rPr lang="en-US" sz="4800" b="1" dirty="0" smtClean="0"/>
              <a:t>ports, locations, and machine numbers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53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https://microsoft.github.io/techcasestudies/iot/2017/02/15/ZPMC.html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6626" name="Picture 2" descr="Power BI report 1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29" y="1482751"/>
            <a:ext cx="10023085" cy="50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0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Power BI report: machine status alarms with port and category slicers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2647139" y="6502152"/>
            <a:ext cx="6539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https://microsoft.github.io/techcasestudies/iot/2017/02/15/ZPMC.html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7650" name="Picture 2" descr="Power BI report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99" y="1428199"/>
            <a:ext cx="10142602" cy="507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Wirepas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uses Power BI Embedded to visualize </a:t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massive amounts of sensor data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505563"/>
            <a:ext cx="10515600" cy="580193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เทคโนโลยีที่ใช้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Power BI Embedded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Azure App Service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07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745017" y="6519446"/>
            <a:ext cx="6701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https://microsoft.github.io/techcasestudies/iot/2016/12/06/nexcom.html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4818" name="Picture 2" descr="Power BI Embedded Architecture Diagram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8" y="276301"/>
            <a:ext cx="11798300" cy="624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3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dirty="0" smtClean="0"/>
              <a:t>จัดการข้อมูล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5844" name="Picture 4" descr="Power BI Query Clean up and Convers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05" y="1094458"/>
            <a:ext cx="10118987" cy="54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/>
          <p:cNvSpPr txBox="1"/>
          <p:nvPr/>
        </p:nvSpPr>
        <p:spPr>
          <a:xfrm>
            <a:off x="1704220" y="6519446"/>
            <a:ext cx="8783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4"/>
              </a:rPr>
              <a:t>https://microsoft.github.io/techcasestudies/power%20bi%20embedded/2017/06/22/wirepas.html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553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dirty="0" smtClean="0"/>
              <a:t>ออกแบบการแสดงผลข้อมูล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704220" y="6519446"/>
            <a:ext cx="8783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https://microsoft.github.io/techcasestudies/power%20bi%20embedded/2017/06/22/wirepas.html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6866" name="Picture 2" descr="Power BI Desig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66" y="1092200"/>
            <a:ext cx="9031067" cy="542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4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dirty="0" smtClean="0"/>
              <a:t>แสดงผลข้อมูลผ่านเว็บ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704220" y="6519446"/>
            <a:ext cx="8783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https://microsoft.github.io/techcasestudies/power%20bi%20embedded/2017/06/22/wirepas.html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7890" name="Picture 2" descr="Power BI Desig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99" y="1095282"/>
            <a:ext cx="9017000" cy="542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2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Autofit/>
          </a:bodyPr>
          <a:lstStyle/>
          <a:p>
            <a:r>
              <a:rPr lang="th-TH" sz="4800" dirty="0" smtClean="0"/>
              <a:t>แสดงผลข้อมูลผ่านเว็บ</a:t>
            </a:r>
            <a:endParaRPr lang="en-US" sz="48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AutoShape 6" descr="data:image/png;base64,iVBORw0KGgoAAAANSUhEUgAAAc8AAABtCAMAAADwBRpIAAAA3lBMVEUAZrH///8AplADZLHtGyQApU0AXK33+vwAokYbbbcAYK73/foaq1oAZLAAW64Ao0l3xZXH2euj1LItsmma07Dj9u09sWy6yuKzyuJ/pdGPq9JZjMSt3sLk7PV3nsxRuXrsAAA5e7xqk8YxdLcAnzyrw98AVqvq8Pecudq748zP3e1VicKHzaNrmMrM6tnx9fru+fTtDhrvKTL70NHsAA7/9Pb1h4rNbYT/yMvtNz3zgYVIwIB+yZtlwYjyXmL4tLf2oKPwSE/95uZowYzybnT93+HX7+LzeHqz3sXvNTwDE18QAAAN4ElEQVR4nO2daUPbuBaGEzt2nIDtUqBlaSAhGyQNgZm2t507nXbaGe6d//+HJqst6bySbGMZZ3m/ERR5eaIj6ejoqGK9qMLTqqjRwLf3yia/WXlZns4x4Vm9cCt7ZZT9wjwt7z0F2vFf+rVsrF6cp+XdE56t4KVfy8bq5Xk6hwcE6O0eaEa9PE/L+0kt7rj50i9mQ1UCnlbvjvCc7nlmUxl4OtYDAXq2t7iZVAaeVnhNLe5k30KzqBQ8rd47wrNu7yctGVQOnpZH3URHe4ubQSXhGb6hFvd8b3HTqyQ8Le+EAu3aL/12Nk9l4Wl5T4Tn3k2UXqXh6RzSBrp3zKdWaXha3u8UaGdvcVOqPDytHnDMN/eTlnQqEU/kmO/vu9B0KhHPvWM+B5WJJ3YTvfQb2iyViqflUMf8273FTSM9z5DK0RXEBVBVvDzgmL9SWVy/SSSWsGkRTskMgK4WXTXi95N5p33x+bQ3q+HpeOH1K1FfD3shLXrIlHjT85JVJeonHeNWG/JHb47PidhHtt1B9+aKlmF0ddkYuOrXZDcHlUt1LeeTTuBKB+N2ULm54jV2NRdd3L07Fr52Uwk096rkGVq0R5vr6asnNkGH88A+vBcLyKrSayS1uH6Dlu7HPgg7GJ9NE1xg2O8o3pIddG6HSe7z6IoYh6XczhEoftZRe0v8oPMWXaWr/JqSZ3hM+7OV7g+FJuoIHvV7hwMavpFWpdW57AmCESkbz1j9YEz/LdOR9OW6XQQDa3oegCbqXkmKK6OkfPdW8rWJCqiKp+PQCWGkg2MeqMizet9j/wvmlsnVxYbMvaBFI4+S7Z6lusbtAF4jkL1VrFaXNNHmWFp6pCDTlP8YxwqTq+Lp0bgeRgeHXAMkPKuvwqRV6dRCP/uK3aElI4+v3WilvMgIDFF8N3kTX+lSYOQ3FcZ6BB9sLmB6Ik3xT0/HE3nIWT1xYx7K87SXuCqdkGXyXUpstH5Su5Gk4xS+THs/RSORSjCHzYmq8K2khUqN7fIS8iG/gmcI3DWc2AYIeFbj9hsCX3sqAcc8soTRUBiw1utI/N0HybtO6b1qzD7uSvyu8kt9uZ1W8ERLzJxOuR6S8jx2Elel05DwRN3S1fo5g3R951pCa0H9cwJNuXvV/CYwGrev/JIiFEfF87Xuztke1CxPEr+JuqXIlWRfZrwK11rQbCiROEYankM0afVddW+hGEc9i+d7pgc1zLN6yfcZoAXWoxKDLNZ2Ls65mLGRV3kPiM5moyVeWz4kXsgUzyfG4JrmWed+yM0bWiIinrl5cg00c/PkG6iOJzK4GnNrjCdrcE3z5DoNv1En/4+XSlPOPFldxFagma33nGvK/PZ0PIeAzUAzODfGkxnhGucZj3ZmD0xf0jAmoel9VGJ8i6oZoE7MjF87RqbeATSx5u/SFE/GB2SeZ2wMm+f0n3E/9AxDWa1GPH2bmoDEYpq5lic1uDpza44n4yMqgOfaW2CD2RnjcbBB31qttm4n40tGV33ot4l+M34H/XvYv2IruZzcwqHXWfzCtTyH4qxX6VFaKC+ep8QJ+zMyuAXwXHnzfGAJ2TUY2PFNArfJZY5ounB6OV7zhGPMC5fUEiBvO9PX630S4ghXa25z4/lEvLB30YwlJc/Ta63Ab2Dx6AHgwE4cEc8xeAM+QnET+fPBIBkvnwDwqXiKPj+1r2+u3Non8QAeRB1oWp690FErRPGbrg8NIbeiBnhKdpMOaENX8ZQsxIJ5aiqeLYFOoF1tzY2nRQzu9drgpuVJAxhEISf+7LcMnAX8iwY8JStMTdpAVTwlG6SAfUzFU/Dh6s1tfjx7ZJPJuzWX/Hla3iv6KJ0BtUZ1PiKF8pxKFgzBq1PxlKXRCUjJdDx5g6s3tznyJMmCTs21T5hYYQi6NWH5iPJsydaXqFtCxVO2jEwNZDqe/L6rBM7K3Hh61AS+cczxBIkVPv5GLiNGdAKesudPx1Ma9kIIKHlSwOwIly6V1Ukvnx9PuqvvxDPH0wq/it/7q/1Z+ISkQjHWPnPi2SfFGfcDMLct4l7IkScYqBrkSSLmv7Vr7Y/8R2RHRBqe5J4n5nm+pfc3UFV2YZAnSJ+4MrhmeFoeZ3F/PNZqj39wFdEdSyl42h1R0dDKIM8OqTke4YLIhC6ZD+XH0+qRHm21CJqS51NPGSgffZNPZfPHjGet/Y35BHSNKXhWfKLoxZjjOSDjp9jgNqm5HZjkCZxGvSw8NXoI0Ve/t2tzffg7/ggsB6fhKZdJnoRZDIjWdWuUJ0j9ZDn58zyNF+LiIdiPJc7a459RObQjv/Q8gw6pem3mgfOrQ/1POfK0QmJwfw+N8oy77C+PS5619vfVJ+xAYnN4unQBZW1w6b0PB3R5Pk+e3v/FT+89ozyjxAqfPtTWaq8sLsxoU36edIFz7bEE5rZpliedEi4Nrjmeq8QKv7YjnLXHfxalruBzlZ8n8DMuR7hgKX7sm+Vp0U0ti0VQgzyXm19+eYx51j7M3USSMNTy8wQBQktfPzC3LgiHypUn3Ypy1zPL0/JmNuF/H2qs2p+lGRs3gCcwuIuRAF2p7xvnGZJVjwPLME+rd/e5XRP0UbaLYwN4guCH+QgXmVvbNE/LIRf9Ghrm6Rx/eRRwtv8je6gN4AkC4OcGl8a5zcPnTfOkcQPzRdCi2+cv0l1WG8BTwgiaW+M86WaxedSJ0f5zZuJ/E/rPX6WJFTaBJzC4NvLdzgMrjNtb6pO/Dose336qSuN5NoGnbxOXwnmTmtvFzl3TPC0adfLaK3j++WX5CjZ0/okhBdjcmudJj6g6NclzfbnvMdC1fwjm3yz9+sq8Hrp9td6wyRUXcWzGeQKDe+wY4xlGV/uT+m9d0IWm4dkVVSlg/XNRz4CERkxItOFyX5NxniB7/4mXkufDyWuV3scb1+KLgfUVlFih9PEJi3pcklzoLflkuW2iAJ5geTr1eranUtw8e8xdfFsCffwRfwTyb5Y9fmjJE+yyITdzaRfDE7EDJzTkEW+ii0+Y0kfaDJ6+q92/Nl06NM3zhFEnRcQPfZzHD/3Fvx2yBLoZPCsByubGabVLrQCeHsnFd98zE98nOP8/t2uPQnwfWTQzF38ri4/PxBNvawT3UgBPsAhqJL6PZqym8bfVhjBpSd4+wbZ9FU/ZOwyIMzYJT7+iM7irSgrgCRIPv0KTmGfyBFn/Pn4ilxGfDuxfkT18h1Sm4jnG7dNvkpJJeGoN7rpcETzpzpI7AzzBjsHT/9IHv+AnLSn2l9F9+yqekuRsIKNbIp7qTHDxtpwieFKDe5COp2a+shDd/TSrsyfb5qviSTK5LeTTQFglT8kCOu0+k/H0Xfok6GqF2Fu6E5Sm6FP6E94lEM2xeuIB73F1yO2bRvuzz0HCYjsAeScuI55o27VLO2J7AGpJxFOz9SzaZlUET2AKqW3MPX/CInYbeBv5TQ9gl+5s7N8dBLwGY/Q6xyqe1dYlqaWD0too82FEPOGNRoqWdwvhSaNOqPLnuUingrb53jANR5ItbTo6YjXCo8vGuha/iwskqqWfiGdFlRKnHtVQCE/Lkt/KWrnzfLVa3wHnp1eYRG10nSKxmFTBbqKk8VjMmRQqniqDG5vsYniCbkxU3jzX2atQHnR2xJMp+e1S8bsGDvPk6qryvcXXUBnc+CdRDE+6CEqUM8+H6IQBdH46s7ZN92glFhOTpPffSMUGTqh4Av9UpHiIVwxPNCwRlDPPr8yiCzj7I977kD3hG5tIUZ+mSyo2EYqSp9zgMiPkgvrPHj3CXFC+PO/Yizv04qPY4mbOXMttV8uYnnr2q2AdvUqeKBHhUkwPXBBPPaNceT5wDiV0fnoMA6VTTaIh73EH7oZE4gJJlTwr1FW4UiMuUxBP4IAXlCvPaz4iF9UYu4nUMzupBLegLk20RPy2GjVPWVJWtgcuiCeIOhHEzFbpekxKve4JdwfG18yyGHL9aEU2B7tSc6hQi/9RaNqn5ApsD1wYT82BZHdsNvLnHI9ErryoEWSD68ddKN2krhWIRcrQhQ4raXjKhm5sqHhRPNGsgdUbh6nrmQb3mB5oqHYT+SkPqpqNQFB0tvTsMZlGtuAoVvOUGFwuUrwonlZP2ehO+Masdz8o9B6troFscHV2onCZZjjTkhxI53ZSOScuSAyDhifOUs9lfiyMJ916z0hA4DznBLN7sfNcVglO82XHIk33PCnR1kR6YKQ9mCQlWu836IvW8MQnIXHLOLnxPKke8HrirV74Uyyw1sO7Y9KivOv7B0lxjR74k+/i66vdRBW/GYxvR8O6UtPh6LYL1sGY30XQndUy1VTTOpu4KMDIParyJdnFl/n/R7QyfoQ84yn+PxNP65BIX2Ipjxz3On/9niMrr5Hk+GYuNnctPkWG7QbNhlIzXNpTjGc/DLeirsaWHc/r07JcOR9UXPHT1JCYp0VyRmsLSMrpyqslv0EwZSIpbBIdVP1spbiKr/wzWQmpynW+fVohJ7LsCMbd0GbzhKs8cNPZrmjDeaIQwCy7PbdGm84TBKZVz2A0325o03lC1/DN7rbQjedp9ahXo17QoLaE2nyeVkgnLYoDibdc28BT4ybaKW0BT7h4AzOp7oC2gSdc20ZHx+2AtoKnc0wnLShTxg5oK3jCtW2QKWMHtB080dr2dCeHRFvC0wmpxRXPNdsJbQlP6CaSJVTdZm0LT7QFoq5Y991WbQ1PtLY92j3H/PbwRGvb6Pik7db28IRr291ds7j2v8b83Y2AhoTBAAAAAElFTkSuQmCC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704220" y="6519446"/>
            <a:ext cx="8783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 smtClean="0">
                <a:hlinkClick r:id="rId3"/>
              </a:rPr>
              <a:t>https://microsoft.github.io/techcasestudies/power%20bi%20embedded/2017/06/22/wirepas.html</a:t>
            </a:r>
            <a:r>
              <a:rPr lang="en-US" sz="1600" dirty="0" smtClean="0"/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9938" name="Picture 2" descr="Power BI Desig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081700"/>
            <a:ext cx="7721600" cy="543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1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840</Words>
  <Application>Microsoft Office PowerPoint</Application>
  <PresentationFormat>แบบจอกว้าง</PresentationFormat>
  <Paragraphs>144</Paragraphs>
  <Slides>33</Slides>
  <Notes>24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41" baseType="lpstr">
      <vt:lpstr>Angsana New</vt:lpstr>
      <vt:lpstr>Arial</vt:lpstr>
      <vt:lpstr>Calibri</vt:lpstr>
      <vt:lpstr>Calibri Light</vt:lpstr>
      <vt:lpstr>Cordia New</vt:lpstr>
      <vt:lpstr>Courier New</vt:lpstr>
      <vt:lpstr>TH SarabunPSK</vt:lpstr>
      <vt:lpstr>ธีมของ Office</vt:lpstr>
      <vt:lpstr>ตัวอย่างโครงงานด้าน IoT “กรณีศึกษาจากบริษัท Microsoft”</vt:lpstr>
      <vt:lpstr>Outline</vt:lpstr>
      <vt:lpstr>Wirepas uses Power BI Embedded to visualize  massive amounts of sensor data</vt:lpstr>
      <vt:lpstr>Wirepas uses Power BI Embedded to visualize  massive amounts of sensor data</vt:lpstr>
      <vt:lpstr>งานนำเสนอ PowerPoint</vt:lpstr>
      <vt:lpstr>จัดการข้อมูล</vt:lpstr>
      <vt:lpstr>ออกแบบการแสดงผลข้อมูล</vt:lpstr>
      <vt:lpstr>แสดงผลข้อมูลผ่านเว็บ</vt:lpstr>
      <vt:lpstr>แสดงผลข้อมูลผ่านเว็บ</vt:lpstr>
      <vt:lpstr>แสดงผลข้อมูลผ่านเว็บ</vt:lpstr>
      <vt:lpstr>Real-time monitoring and performance analysis of power plants at BaxEnergy</vt:lpstr>
      <vt:lpstr>Real-time monitoring and performance analysis of power plants at BaxEnergy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NEXCOM implements a smart gateway IoT solution</vt:lpstr>
      <vt:lpstr>NEXCOM implements a smart gateway IoT solution</vt:lpstr>
      <vt:lpstr>NEXCOM implements a smart gateway IoT solution</vt:lpstr>
      <vt:lpstr>NEXCOM implements a smart gateway IoT solution</vt:lpstr>
      <vt:lpstr>NEXCOM implements a smart gateway IoT solution</vt:lpstr>
      <vt:lpstr>CIMTOPS uses sensors and Azure IoT Hub  to monitor NC machine tools</vt:lpstr>
      <vt:lpstr>CIMTOPS uses sensors and Azure IoT Hub  to monitor NC machine tools</vt:lpstr>
      <vt:lpstr>งานนำเสนอ PowerPoint</vt:lpstr>
      <vt:lpstr>งานนำเสนอ PowerPoint</vt:lpstr>
      <vt:lpstr>Azure IoT launches evolution of  ZPMC port-machinery business</vt:lpstr>
      <vt:lpstr>Azure IoT launches evolution of  ZPMC port-machinery business</vt:lpstr>
      <vt:lpstr>งานนำเสนอ PowerPoint</vt:lpstr>
      <vt:lpstr>Stream Analytics input configuration</vt:lpstr>
      <vt:lpstr>Stream Analytics output configuration</vt:lpstr>
      <vt:lpstr>Power BI report:  ports, locations, and machine numbers</vt:lpstr>
      <vt:lpstr>Power BI report: machine status alarms with port and category slicers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ตัวอย่างโครงงานด้าน IoT</dc:title>
  <dc:creator>kanitkon Khanchure</dc:creator>
  <cp:lastModifiedBy>kanitkon Khanchure</cp:lastModifiedBy>
  <cp:revision>23</cp:revision>
  <dcterms:created xsi:type="dcterms:W3CDTF">2017-07-13T15:48:42Z</dcterms:created>
  <dcterms:modified xsi:type="dcterms:W3CDTF">2017-07-17T16:26:12Z</dcterms:modified>
</cp:coreProperties>
</file>